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9" r:id="rId3"/>
    <p:sldId id="256" r:id="rId4"/>
    <p:sldId id="260" r:id="rId5"/>
    <p:sldId id="258" r:id="rId6"/>
    <p:sldId id="262" r:id="rId7"/>
    <p:sldId id="263" r:id="rId8"/>
    <p:sldId id="267" r:id="rId9"/>
    <p:sldId id="264" r:id="rId10"/>
    <p:sldId id="266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33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42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79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3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2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09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94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64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78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41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B8096BF-1501-4D8A-B057-3A0E00C3ADED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39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EE26-1C89-77B4-6AE1-32CA74CDB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 descr="Download Hi From A Stickman Wallpaper | Wallpapers.com">
            <a:extLst>
              <a:ext uri="{FF2B5EF4-FFF2-40B4-BE49-F238E27FC236}">
                <a16:creationId xmlns:a16="http://schemas.microsoft.com/office/drawing/2014/main" id="{44E9AAF3-1912-5D97-E5BC-8A3724ED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49" y="1030866"/>
            <a:ext cx="2697901" cy="479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0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3437BB-3CAA-EE9C-6CAD-4B73B287B565}"/>
              </a:ext>
            </a:extLst>
          </p:cNvPr>
          <p:cNvCxnSpPr>
            <a:cxnSpLocks/>
          </p:cNvCxnSpPr>
          <p:nvPr/>
        </p:nvCxnSpPr>
        <p:spPr>
          <a:xfrm>
            <a:off x="4869711" y="3360812"/>
            <a:ext cx="283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4736DB-5F5D-1662-29F4-DB9CDAA84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99" y="683043"/>
            <a:ext cx="7990802" cy="5355538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BDB1741B-5A8C-17F9-1978-5EF3147EA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0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2DDF8-DA11-E2C7-D08B-190EB1D0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C3E9DF-0068-C7A6-D9A6-FC7A4C36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41" y="1512879"/>
            <a:ext cx="8364318" cy="45765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586076-452E-D6A9-E188-10C92337424C}"/>
              </a:ext>
            </a:extLst>
          </p:cNvPr>
          <p:cNvSpPr txBox="1"/>
          <p:nvPr/>
        </p:nvSpPr>
        <p:spPr>
          <a:xfrm>
            <a:off x="270696" y="3243711"/>
            <a:ext cx="141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Muchísimas variables</a:t>
            </a:r>
          </a:p>
        </p:txBody>
      </p:sp>
    </p:spTree>
    <p:extLst>
      <p:ext uri="{BB962C8B-B14F-4D97-AF65-F5344CB8AC3E}">
        <p14:creationId xmlns:p14="http://schemas.microsoft.com/office/powerpoint/2010/main" val="36167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Stickman designs, themes, templates and downloadable graphic elements on  Dribbble">
            <a:extLst>
              <a:ext uri="{FF2B5EF4-FFF2-40B4-BE49-F238E27FC236}">
                <a16:creationId xmlns:a16="http://schemas.microsoft.com/office/drawing/2014/main" id="{8044A951-48B9-DF9A-4FF6-17A1CA2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4" y="292395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The Beginning&quot; Images – Browse 731 Stock Photos, Vectors, and Video | Adobe  Stock">
            <a:extLst>
              <a:ext uri="{FF2B5EF4-FFF2-40B4-BE49-F238E27FC236}">
                <a16:creationId xmlns:a16="http://schemas.microsoft.com/office/drawing/2014/main" id="{F02663AA-57A5-48AC-6D67-BA3D089128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3466214" y="722971"/>
            <a:ext cx="5964865" cy="335461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reflection endPos="6500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435286-2A03-4D3B-785E-70CE5F95E5A0}"/>
              </a:ext>
            </a:extLst>
          </p:cNvPr>
          <p:cNvSpPr txBox="1"/>
          <p:nvPr/>
        </p:nvSpPr>
        <p:spPr>
          <a:xfrm>
            <a:off x="859316" y="1233889"/>
            <a:ext cx="2234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futuro:</a:t>
            </a:r>
          </a:p>
          <a:p>
            <a:r>
              <a:rPr lang="es-ES" dirty="0"/>
              <a:t>Mas  fechas</a:t>
            </a:r>
          </a:p>
          <a:p>
            <a:r>
              <a:rPr lang="es-ES" dirty="0"/>
              <a:t>Mejores datos</a:t>
            </a:r>
          </a:p>
          <a:p>
            <a:r>
              <a:rPr lang="es-ES" dirty="0"/>
              <a:t>Mejor generalización</a:t>
            </a:r>
          </a:p>
          <a:p>
            <a:r>
              <a:rPr lang="es-ES" dirty="0"/>
              <a:t>Redes Neuronales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18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Premium Photo | Golden jet passenger39s airplane on a black background 3d  Rendering">
            <a:extLst>
              <a:ext uri="{FF2B5EF4-FFF2-40B4-BE49-F238E27FC236}">
                <a16:creationId xmlns:a16="http://schemas.microsoft.com/office/drawing/2014/main" id="{9B503598-74FB-89FF-AEEB-95171808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64" y="584680"/>
            <a:ext cx="4673750" cy="26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7E83FE-FC0A-41C2-3D52-34EA7A07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 descr="Stickman">
            <a:extLst>
              <a:ext uri="{FF2B5EF4-FFF2-40B4-BE49-F238E27FC236}">
                <a16:creationId xmlns:a16="http://schemas.microsoft.com/office/drawing/2014/main" id="{17C9E950-F6ED-37C6-8F8D-EE538C062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03" y="3997841"/>
            <a:ext cx="986523" cy="17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irplane on black background. Plane flying in the sky. Side view. Aircraft  flat style vector illustration. Stock Vector | Adobe Stock">
            <a:extLst>
              <a:ext uri="{FF2B5EF4-FFF2-40B4-BE49-F238E27FC236}">
                <a16:creationId xmlns:a16="http://schemas.microsoft.com/office/drawing/2014/main" id="{FDB787F5-5849-34BC-1401-98D7F2A660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597195"/>
            <a:ext cx="4178595" cy="41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7D78E16-8381-27F0-FF18-28E9A052BC98}"/>
              </a:ext>
            </a:extLst>
          </p:cNvPr>
          <p:cNvCxnSpPr/>
          <p:nvPr/>
        </p:nvCxnSpPr>
        <p:spPr>
          <a:xfrm rot="10800000" flipV="1">
            <a:off x="5263115" y="3036445"/>
            <a:ext cx="1360967" cy="78511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5908A134-6FA1-AABC-E703-0F9DE5DA9D48}"/>
              </a:ext>
            </a:extLst>
          </p:cNvPr>
          <p:cNvCxnSpPr/>
          <p:nvPr/>
        </p:nvCxnSpPr>
        <p:spPr>
          <a:xfrm rot="10800000" flipV="1">
            <a:off x="3369469" y="2063621"/>
            <a:ext cx="1360967" cy="785110"/>
          </a:xfrm>
          <a:prstGeom prst="curvedConnector3">
            <a:avLst>
              <a:gd name="adj1" fmla="val 5390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7EE856-64E8-F5D1-A90B-210D672EF0EE}"/>
              </a:ext>
            </a:extLst>
          </p:cNvPr>
          <p:cNvSpPr txBox="1"/>
          <p:nvPr/>
        </p:nvSpPr>
        <p:spPr>
          <a:xfrm>
            <a:off x="587633" y="3212731"/>
            <a:ext cx="29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“Conseguí el vuelo mas barato pero que importa si me perdí el vuelo”</a:t>
            </a:r>
          </a:p>
        </p:txBody>
      </p:sp>
    </p:spTree>
    <p:extLst>
      <p:ext uri="{BB962C8B-B14F-4D97-AF65-F5344CB8AC3E}">
        <p14:creationId xmlns:p14="http://schemas.microsoft.com/office/powerpoint/2010/main" val="421357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A70E77-EBD1-F6CF-4964-2CD79612B4C2}"/>
              </a:ext>
            </a:extLst>
          </p:cNvPr>
          <p:cNvSpPr txBox="1">
            <a:spLocks/>
          </p:cNvSpPr>
          <p:nvPr/>
        </p:nvSpPr>
        <p:spPr>
          <a:xfrm>
            <a:off x="8049771" y="1453516"/>
            <a:ext cx="2724621" cy="97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F0000"/>
              </a:buClr>
              <a:buNone/>
            </a:pP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Difícil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saber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cuando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van a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subir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los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precios</a:t>
            </a: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34" name="Picture 10" descr="5 most common travel money mistakes you need to avoid">
            <a:extLst>
              <a:ext uri="{FF2B5EF4-FFF2-40B4-BE49-F238E27FC236}">
                <a16:creationId xmlns:a16="http://schemas.microsoft.com/office/drawing/2014/main" id="{D241AFB5-EF3B-D271-6B21-B9D9B5B5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2" y="1561946"/>
            <a:ext cx="5531358" cy="3950970"/>
          </a:xfrm>
          <a:prstGeom prst="rect">
            <a:avLst/>
          </a:prstGeom>
          <a:noFill/>
          <a:effectLst>
            <a:reflection stA="4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0053702-4AE0-4E12-9037-FE0136E9E4E4}"/>
              </a:ext>
            </a:extLst>
          </p:cNvPr>
          <p:cNvSpPr txBox="1"/>
          <p:nvPr/>
        </p:nvSpPr>
        <p:spPr>
          <a:xfrm>
            <a:off x="7394578" y="3339828"/>
            <a:ext cx="403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Necesitas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vacaciones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después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de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planear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vacaciones</a:t>
            </a:r>
            <a:endParaRPr lang="en-US" sz="18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D1554E-3DD3-CB44-A199-820986354197}"/>
              </a:ext>
            </a:extLst>
          </p:cNvPr>
          <p:cNvSpPr txBox="1"/>
          <p:nvPr/>
        </p:nvSpPr>
        <p:spPr>
          <a:xfrm>
            <a:off x="4012783" y="214546"/>
            <a:ext cx="444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Problema de Juan</a:t>
            </a:r>
          </a:p>
        </p:txBody>
      </p:sp>
    </p:spTree>
    <p:extLst>
      <p:ext uri="{BB962C8B-B14F-4D97-AF65-F5344CB8AC3E}">
        <p14:creationId xmlns:p14="http://schemas.microsoft.com/office/powerpoint/2010/main" val="32073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do maze-solving robots work?">
            <a:extLst>
              <a:ext uri="{FF2B5EF4-FFF2-40B4-BE49-F238E27FC236}">
                <a16:creationId xmlns:a16="http://schemas.microsoft.com/office/drawing/2014/main" id="{AC47861D-F3F0-C575-F5C2-FE153CFEB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" b="1732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66EE26-1C89-77B4-6AE1-32CA74CDB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104715"/>
            <a:ext cx="5486400" cy="132428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FF"/>
                </a:solidFill>
                <a:latin typeface="Montserrat ExtraBold" panose="00000900000000000000" pitchFamily="2" charset="0"/>
              </a:rPr>
              <a:t>¿Como resolver?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2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A70E77-EBD1-F6CF-4964-2CD79612B4C2}"/>
              </a:ext>
            </a:extLst>
          </p:cNvPr>
          <p:cNvSpPr txBox="1">
            <a:spLocks/>
          </p:cNvSpPr>
          <p:nvPr/>
        </p:nvSpPr>
        <p:spPr>
          <a:xfrm>
            <a:off x="8328822" y="1928097"/>
            <a:ext cx="2724621" cy="97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FareCast</a:t>
            </a:r>
            <a:endParaRPr lang="en-US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053702-4AE0-4E12-9037-FE0136E9E4E4}"/>
              </a:ext>
            </a:extLst>
          </p:cNvPr>
          <p:cNvSpPr txBox="1"/>
          <p:nvPr/>
        </p:nvSpPr>
        <p:spPr>
          <a:xfrm>
            <a:off x="7673631" y="3411746"/>
            <a:ext cx="4035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Modelo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 de ML que con solo  saber la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aerolinea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fecha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, y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origen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y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destino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sabras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precio</a:t>
            </a:r>
            <a:endParaRPr lang="en-US" sz="18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076" name="Picture 4" descr="AI &amp; Schools: 4 Ways Artificial Intelligence Can Help Students">
            <a:extLst>
              <a:ext uri="{FF2B5EF4-FFF2-40B4-BE49-F238E27FC236}">
                <a16:creationId xmlns:a16="http://schemas.microsoft.com/office/drawing/2014/main" id="{F991349E-E44D-DA9A-110D-2BBDBA2E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6" y="1649801"/>
            <a:ext cx="5873152" cy="3523891"/>
          </a:xfrm>
          <a:prstGeom prst="rect">
            <a:avLst/>
          </a:prstGeom>
          <a:noFill/>
          <a:effectLst>
            <a:reflection stA="4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6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4BB0C-687C-B2C4-6C43-73E975B5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Montserrat ExtraBold" panose="00000900000000000000" pitchFamily="2" charset="0"/>
              </a:rPr>
              <a:t>Dos formas de utilizarlo </a:t>
            </a:r>
          </a:p>
        </p:txBody>
      </p:sp>
      <p:pic>
        <p:nvPicPr>
          <p:cNvPr id="4098" name="Picture 2" descr="Why are so many people tracking this specific flight? Any info? :  r/flightradar24">
            <a:extLst>
              <a:ext uri="{FF2B5EF4-FFF2-40B4-BE49-F238E27FC236}">
                <a16:creationId xmlns:a16="http://schemas.microsoft.com/office/drawing/2014/main" id="{4E20DE23-27D3-13A5-DF72-EDFCCAE3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50" y="1690688"/>
            <a:ext cx="2108864" cy="4561990"/>
          </a:xfrm>
          <a:prstGeom prst="rect">
            <a:avLst/>
          </a:prstGeom>
          <a:noFill/>
          <a:effectLst>
            <a:reflection stA="39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motional Banner for Web and Mobile Ads Stock Vector - Illustration of  adventure, edit: 185349477">
            <a:extLst>
              <a:ext uri="{FF2B5EF4-FFF2-40B4-BE49-F238E27FC236}">
                <a16:creationId xmlns:a16="http://schemas.microsoft.com/office/drawing/2014/main" id="{C4AF4C94-A78A-5081-E0F2-1ABD4BEF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1" y="1690688"/>
            <a:ext cx="3432969" cy="3429000"/>
          </a:xfrm>
          <a:prstGeom prst="rect">
            <a:avLst/>
          </a:prstGeom>
          <a:noFill/>
          <a:effectLst>
            <a:reflection stA="41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2924DF-ED72-EF0F-D6BA-77A644869DA6}"/>
              </a:ext>
            </a:extLst>
          </p:cNvPr>
          <p:cNvSpPr txBox="1"/>
          <p:nvPr/>
        </p:nvSpPr>
        <p:spPr>
          <a:xfrm>
            <a:off x="4078840" y="302060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Especifico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FBF236-4CD3-36BF-FB6D-560DD6A124F9}"/>
              </a:ext>
            </a:extLst>
          </p:cNvPr>
          <p:cNvSpPr txBox="1"/>
          <p:nvPr/>
        </p:nvSpPr>
        <p:spPr>
          <a:xfrm>
            <a:off x="5136218" y="4428161"/>
            <a:ext cx="191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Vuelo más barato</a:t>
            </a:r>
          </a:p>
        </p:txBody>
      </p:sp>
    </p:spTree>
    <p:extLst>
      <p:ext uri="{BB962C8B-B14F-4D97-AF65-F5344CB8AC3E}">
        <p14:creationId xmlns:p14="http://schemas.microsoft.com/office/powerpoint/2010/main" val="38499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Stick Man Holding A Gun, Gun, Stick, Figure, HD Wallpaper, 54% OFF">
            <a:extLst>
              <a:ext uri="{FF2B5EF4-FFF2-40B4-BE49-F238E27FC236}">
                <a16:creationId xmlns:a16="http://schemas.microsoft.com/office/drawing/2014/main" id="{32CEDC51-9092-5C4A-E496-D1689134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699" y="3536803"/>
            <a:ext cx="4096246" cy="25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686D92BC-23E1-5CBD-859A-86587298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Dos clientes</a:t>
            </a:r>
          </a:p>
        </p:txBody>
      </p:sp>
      <p:pic>
        <p:nvPicPr>
          <p:cNvPr id="5136" name="Picture 16" descr="Plantilla de Travel agency logo, travel company logo (1) | PosterMyWall">
            <a:extLst>
              <a:ext uri="{FF2B5EF4-FFF2-40B4-BE49-F238E27FC236}">
                <a16:creationId xmlns:a16="http://schemas.microsoft.com/office/drawing/2014/main" id="{FB24C2B7-C30C-EBEB-0CA0-ACAD4F5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92" y="1530755"/>
            <a:ext cx="3286125" cy="3286125"/>
          </a:xfrm>
          <a:prstGeom prst="rect">
            <a:avLst/>
          </a:prstGeom>
          <a:noFill/>
          <a:effectLst>
            <a:reflection stA="41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02A462E-FDA9-2B80-FE1E-3E782D448CE0}"/>
              </a:ext>
            </a:extLst>
          </p:cNvPr>
          <p:cNvSpPr txBox="1"/>
          <p:nvPr/>
        </p:nvSpPr>
        <p:spPr>
          <a:xfrm>
            <a:off x="3996809" y="3429000"/>
            <a:ext cx="87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Viajero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7484B1-1C6F-EFD4-1B28-0EDE262270C2}"/>
              </a:ext>
            </a:extLst>
          </p:cNvPr>
          <p:cNvSpPr txBox="1"/>
          <p:nvPr/>
        </p:nvSpPr>
        <p:spPr>
          <a:xfrm>
            <a:off x="7581496" y="843240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Agencia=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EF0532-EB97-E8FB-E562-57516FA83650}"/>
              </a:ext>
            </a:extLst>
          </p:cNvPr>
          <p:cNvSpPr txBox="1"/>
          <p:nvPr/>
        </p:nvSpPr>
        <p:spPr>
          <a:xfrm>
            <a:off x="763672" y="2467443"/>
            <a:ext cx="382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Imagínate poder saber que fechas son las que te saldría mas barato viajar</a:t>
            </a:r>
          </a:p>
        </p:txBody>
      </p:sp>
    </p:spTree>
    <p:extLst>
      <p:ext uri="{BB962C8B-B14F-4D97-AF65-F5344CB8AC3E}">
        <p14:creationId xmlns:p14="http://schemas.microsoft.com/office/powerpoint/2010/main" val="209822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stick person and computer drawing black background #monochrome #minimalism  #xkcd #1080P #wallpa… | Plain black wallpaper, Black wallpaper, Black and white  wallpaper">
            <a:extLst>
              <a:ext uri="{FF2B5EF4-FFF2-40B4-BE49-F238E27FC236}">
                <a16:creationId xmlns:a16="http://schemas.microsoft.com/office/drawing/2014/main" id="{6A61B19B-6150-EB15-2AB8-A9DEAB7C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51" y="2906234"/>
            <a:ext cx="5670697" cy="354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CB557E-E7B4-6AD2-12BB-0FC85F10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usarlo</a:t>
            </a:r>
          </a:p>
        </p:txBody>
      </p:sp>
      <p:pic>
        <p:nvPicPr>
          <p:cNvPr id="6146" name="Picture 2" descr="Skyscanner renueva su marca global con el foco en el futuro">
            <a:extLst>
              <a:ext uri="{FF2B5EF4-FFF2-40B4-BE49-F238E27FC236}">
                <a16:creationId xmlns:a16="http://schemas.microsoft.com/office/drawing/2014/main" id="{B09C509D-AD20-20C9-5FB3-1203E47667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31" y="2299512"/>
            <a:ext cx="3764960" cy="2258976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oogle Flights: A How-to Guide to Finding Flight Deals in 2024">
            <a:extLst>
              <a:ext uri="{FF2B5EF4-FFF2-40B4-BE49-F238E27FC236}">
                <a16:creationId xmlns:a16="http://schemas.microsoft.com/office/drawing/2014/main" id="{76560656-BF15-D68B-C8DB-629ECA04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56" y="2299512"/>
            <a:ext cx="3259571" cy="1616204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ow Does KAYAK's Price Forecast Work? - Travel Hacker Blog">
            <a:extLst>
              <a:ext uri="{FF2B5EF4-FFF2-40B4-BE49-F238E27FC236}">
                <a16:creationId xmlns:a16="http://schemas.microsoft.com/office/drawing/2014/main" id="{E72CAFE5-5568-B8A9-DB12-853E4347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530" y="2299512"/>
            <a:ext cx="1827028" cy="2258976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328DF7-A1E7-F402-FA15-7DF328DC81BD}"/>
              </a:ext>
            </a:extLst>
          </p:cNvPr>
          <p:cNvSpPr txBox="1"/>
          <p:nvPr/>
        </p:nvSpPr>
        <p:spPr>
          <a:xfrm>
            <a:off x="7220301" y="4084495"/>
            <a:ext cx="15925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00" dirty="0"/>
              <a:t>“Con FareCast no necesito pasarme todo el día en estas páginas para buscar ofertas”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BFD2107B-CD8C-3DAA-138C-0CC375E397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60751" y="4318777"/>
            <a:ext cx="388697" cy="330402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7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B4EA1-9812-01D9-3B8E-C1073211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Demo sign, Demo icon on dark background Stock Vector | Adobe Stock">
            <a:extLst>
              <a:ext uri="{FF2B5EF4-FFF2-40B4-BE49-F238E27FC236}">
                <a16:creationId xmlns:a16="http://schemas.microsoft.com/office/drawing/2014/main" id="{BC187C27-7A14-3DCB-4DB9-9FF440DA9D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71" y="1769213"/>
            <a:ext cx="2555358" cy="2555358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ick Man Running On Black Background Stock Footage Video (100%  Royalty-free) 947284 | Shutterstock">
            <a:extLst>
              <a:ext uri="{FF2B5EF4-FFF2-40B4-BE49-F238E27FC236}">
                <a16:creationId xmlns:a16="http://schemas.microsoft.com/office/drawing/2014/main" id="{6C568708-E2AB-47A3-68A2-70A42F9E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60" y="2678757"/>
            <a:ext cx="5739809" cy="32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5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3609" y="2316163"/>
            <a:ext cx="3016102" cy="2089298"/>
          </a:xfrm>
        </p:spPr>
        <p:txBody>
          <a:bodyPr>
            <a:normAutofit fontScale="92500"/>
          </a:bodyPr>
          <a:lstStyle/>
          <a:p>
            <a:r>
              <a:rPr lang="es-ES" dirty="0"/>
              <a:t>Necesitas específicamente para el modelo fecha, hora , destino y origen, numero de paradas y listo! Sabrás tu precio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BA3A27-54AE-E82C-9E6D-8A294CE9AED0}"/>
              </a:ext>
            </a:extLst>
          </p:cNvPr>
          <p:cNvSpPr txBox="1"/>
          <p:nvPr/>
        </p:nvSpPr>
        <p:spPr>
          <a:xfrm>
            <a:off x="7885813" y="3037646"/>
            <a:ext cx="277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Estos datos se les denomina </a:t>
            </a:r>
            <a:r>
              <a:rPr lang="es-E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features</a:t>
            </a:r>
            <a:endParaRPr lang="es-E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3437BB-3CAA-EE9C-6CAD-4B73B287B565}"/>
              </a:ext>
            </a:extLst>
          </p:cNvPr>
          <p:cNvCxnSpPr>
            <a:stCxn id="3" idx="3"/>
          </p:cNvCxnSpPr>
          <p:nvPr/>
        </p:nvCxnSpPr>
        <p:spPr>
          <a:xfrm>
            <a:off x="4869711" y="3360812"/>
            <a:ext cx="283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EB94778-E606-E7F0-23FF-F4DFCBAEC34F}"/>
              </a:ext>
            </a:extLst>
          </p:cNvPr>
          <p:cNvSpPr txBox="1"/>
          <p:nvPr/>
        </p:nvSpPr>
        <p:spPr>
          <a:xfrm>
            <a:off x="4609050" y="1084521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Como funciona</a:t>
            </a:r>
          </a:p>
        </p:txBody>
      </p:sp>
    </p:spTree>
    <p:extLst>
      <p:ext uri="{BB962C8B-B14F-4D97-AF65-F5344CB8AC3E}">
        <p14:creationId xmlns:p14="http://schemas.microsoft.com/office/powerpoint/2010/main" val="342558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146</Words>
  <Application>Microsoft Office PowerPoint</Application>
  <PresentationFormat>Panorámica</PresentationFormat>
  <Paragraphs>25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Montserrat ExtraBold</vt:lpstr>
      <vt:lpstr>Open Sans Extrabold</vt:lpstr>
      <vt:lpstr>Office Theme</vt:lpstr>
      <vt:lpstr>Presentación de PowerPoint</vt:lpstr>
      <vt:lpstr>Presentación de PowerPoint</vt:lpstr>
      <vt:lpstr>¿Como resolver?</vt:lpstr>
      <vt:lpstr>Presentación de PowerPoint</vt:lpstr>
      <vt:lpstr>Dos formas de utilizarlo </vt:lpstr>
      <vt:lpstr>Dos clientes</vt:lpstr>
      <vt:lpstr>Por qué usarlo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1</cp:revision>
  <dcterms:created xsi:type="dcterms:W3CDTF">2024-07-11T21:22:32Z</dcterms:created>
  <dcterms:modified xsi:type="dcterms:W3CDTF">2024-07-12T01:35:09Z</dcterms:modified>
</cp:coreProperties>
</file>